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0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4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6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4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9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1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8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9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1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1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0219A-B1BF-46DC-9657-11BB0142188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0" y="381000"/>
            <a:ext cx="7086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vi-V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VƯỜN HỒNG 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HỌC NGÀY THỨ HAI (</a:t>
            </a:r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11/5/2020)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GIÁO DỤC ÂM NHẠC </a:t>
            </a:r>
            <a:endParaRPr lang="en-US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BÀI HÁT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“BÁC </a:t>
            </a:r>
            <a:r>
              <a:rPr lang="vi-VN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ĐƯA THƯ VUI TÍNH”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0" y="5805055"/>
            <a:ext cx="3098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LỚP: CHỒI (4-5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977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Picture 2" descr="C:\Users\win7\Desktop\057161e11822e27cbb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87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216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41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25</cp:revision>
  <dcterms:created xsi:type="dcterms:W3CDTF">2020-04-12T04:56:48Z</dcterms:created>
  <dcterms:modified xsi:type="dcterms:W3CDTF">2020-05-08T05:22:40Z</dcterms:modified>
</cp:coreProperties>
</file>